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95B4"/>
    <a:srgbClr val="5C2483"/>
    <a:srgbClr val="976EAD"/>
    <a:srgbClr val="54699B"/>
    <a:srgbClr val="364509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33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50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17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75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10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58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42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28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1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6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27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E735B-53E8-4B88-9670-64B5D89C23C4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F765-A020-4E4E-BB32-EAD7879BF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31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017520" y="2849416"/>
            <a:ext cx="6008914" cy="70877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5C248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Subtítulo (Se houver)</a:t>
            </a:r>
            <a:endParaRPr lang="pt-BR" sz="3200" dirty="0">
              <a:solidFill>
                <a:srgbClr val="5C2483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ítulo 5"/>
          <p:cNvSpPr txBox="1">
            <a:spLocks/>
          </p:cNvSpPr>
          <p:nvPr/>
        </p:nvSpPr>
        <p:spPr>
          <a:xfrm>
            <a:off x="666205" y="2112907"/>
            <a:ext cx="10515600" cy="736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rgbClr val="5C2483"/>
                </a:solidFill>
                <a:latin typeface="Roboto Cn" pitchFamily="2" charset="0"/>
                <a:ea typeface="Roboto Cn" pitchFamily="2" charset="0"/>
              </a:rPr>
              <a:t>Título Apresentação</a:t>
            </a:r>
            <a:endParaRPr lang="pt-BR" dirty="0">
              <a:solidFill>
                <a:srgbClr val="5C2483"/>
              </a:solidFill>
              <a:latin typeface="Roboto Cn" pitchFamily="2" charset="0"/>
              <a:ea typeface="Roboto Cn" pitchFamily="2" charset="0"/>
            </a:endParaRPr>
          </a:p>
        </p:txBody>
      </p:sp>
      <p:sp>
        <p:nvSpPr>
          <p:cNvPr id="5" name="Título 5"/>
          <p:cNvSpPr txBox="1">
            <a:spLocks/>
          </p:cNvSpPr>
          <p:nvPr/>
        </p:nvSpPr>
        <p:spPr>
          <a:xfrm>
            <a:off x="3017520" y="4479547"/>
            <a:ext cx="6008914" cy="708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dirty="0" smtClean="0">
                <a:solidFill>
                  <a:srgbClr val="9495B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Nome Palestrante</a:t>
            </a:r>
            <a:endParaRPr lang="pt-BR" sz="2000" b="1" dirty="0">
              <a:solidFill>
                <a:srgbClr val="9495B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2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5"/>
          <p:cNvSpPr txBox="1">
            <a:spLocks/>
          </p:cNvSpPr>
          <p:nvPr/>
        </p:nvSpPr>
        <p:spPr>
          <a:xfrm>
            <a:off x="1166948" y="2400754"/>
            <a:ext cx="10515600" cy="736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rgbClr val="976EA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Sugestão de Cor e de Fonte (RGB - 151, 110, 73)</a:t>
            </a:r>
            <a:endParaRPr lang="pt-BR" dirty="0">
              <a:solidFill>
                <a:srgbClr val="976EA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ítulo 5"/>
          <p:cNvSpPr txBox="1">
            <a:spLocks/>
          </p:cNvSpPr>
          <p:nvPr/>
        </p:nvSpPr>
        <p:spPr>
          <a:xfrm>
            <a:off x="1166948" y="1500959"/>
            <a:ext cx="10515600" cy="736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rgbClr val="5C2483"/>
                </a:solidFill>
                <a:latin typeface="Roboto Cn" pitchFamily="2" charset="0"/>
                <a:ea typeface="Roboto Cn" pitchFamily="2" charset="0"/>
              </a:rPr>
              <a:t>Sugestão de Cor e de Fonte– (RGB 92,36,131)</a:t>
            </a:r>
            <a:endParaRPr lang="pt-BR" dirty="0">
              <a:solidFill>
                <a:srgbClr val="5C2483"/>
              </a:solidFill>
              <a:latin typeface="Roboto Cn" pitchFamily="2" charset="0"/>
              <a:ea typeface="Roboto Cn" pitchFamily="2" charset="0"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2239845" y="3137263"/>
            <a:ext cx="7870371" cy="1195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dirty="0" smtClean="0">
                <a:solidFill>
                  <a:srgbClr val="9495B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Sugestão de Cor e de Fonte (RGB 148, 149,180)</a:t>
            </a:r>
            <a:endParaRPr lang="pt-BR" sz="2800" dirty="0">
              <a:solidFill>
                <a:srgbClr val="9495B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67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Roboto Cn</vt:lpstr>
      <vt:lpstr>Tema do Office</vt:lpstr>
      <vt:lpstr>Subtítulo (Se houver)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Dell</cp:lastModifiedBy>
  <cp:revision>9</cp:revision>
  <dcterms:created xsi:type="dcterms:W3CDTF">2024-10-18T18:58:20Z</dcterms:created>
  <dcterms:modified xsi:type="dcterms:W3CDTF">2024-10-19T16:29:32Z</dcterms:modified>
</cp:coreProperties>
</file>